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5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C01-8945-4A96-BF62-3F20CCCD1E9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E18-ED97-4187-AFC1-C66204B2C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C01-8945-4A96-BF62-3F20CCCD1E9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E18-ED97-4187-AFC1-C66204B2C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C01-8945-4A96-BF62-3F20CCCD1E9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E18-ED97-4187-AFC1-C66204B2C399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C01-8945-4A96-BF62-3F20CCCD1E9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E18-ED97-4187-AFC1-C66204B2C3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C01-8945-4A96-BF62-3F20CCCD1E9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E18-ED97-4187-AFC1-C66204B2C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C01-8945-4A96-BF62-3F20CCCD1E9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E18-ED97-4187-AFC1-C66204B2C3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C01-8945-4A96-BF62-3F20CCCD1E9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E18-ED97-4187-AFC1-C66204B2C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C01-8945-4A96-BF62-3F20CCCD1E9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E18-ED97-4187-AFC1-C66204B2C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C01-8945-4A96-BF62-3F20CCCD1E9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E18-ED97-4187-AFC1-C66204B2C3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C01-8945-4A96-BF62-3F20CCCD1E9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E18-ED97-4187-AFC1-C66204B2C39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7C01-8945-4A96-BF62-3F20CCCD1E9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5CE18-ED97-4187-AFC1-C66204B2C39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ABA7C01-8945-4A96-BF62-3F20CCCD1E90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BD5CE18-ED97-4187-AFC1-C66204B2C39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19200" y="762000"/>
            <a:ext cx="7391400" cy="2971800"/>
          </a:xfr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>
              <a:latin typeface="Berlin Sans FB" pitchFamily="34" charset="0"/>
            </a:endParaRPr>
          </a:p>
          <a:p>
            <a:pPr marL="0" indent="0" algn="ctr">
              <a:buNone/>
            </a:pPr>
            <a:r>
              <a:rPr lang="th-TH" sz="4400" b="1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วาระการประชุมคณะกรรมการ</a:t>
            </a:r>
            <a:r>
              <a:rPr lang="th-TH" sz="4400" b="1" dirty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บริหารการเงินการคลัง </a:t>
            </a:r>
            <a:endParaRPr lang="th-TH" sz="4400" b="1" dirty="0" smtClean="0">
              <a:solidFill>
                <a:schemeClr val="accent6">
                  <a:lumMod val="50000"/>
                </a:schemeClr>
              </a:solidFill>
              <a:latin typeface="Berlin Sans FB" pitchFamily="34" charset="0"/>
            </a:endParaRPr>
          </a:p>
          <a:p>
            <a:pPr marL="0" indent="0" algn="ctr">
              <a:buNone/>
            </a:pPr>
            <a:r>
              <a:rPr lang="th-TH" sz="4400" b="1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ครั้ง</a:t>
            </a:r>
            <a:r>
              <a:rPr lang="th-TH" sz="4400" b="1" dirty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ที่ </a:t>
            </a:r>
            <a:r>
              <a:rPr lang="th-TH" sz="4400" b="1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12/2561</a:t>
            </a:r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 </a:t>
            </a:r>
            <a:r>
              <a:rPr lang="th-TH" sz="4400" b="1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วันที่ 14 ธันวาคม 2561</a:t>
            </a:r>
          </a:p>
          <a:p>
            <a:pPr marL="0" indent="0" algn="ctr">
              <a:buNone/>
            </a:pPr>
            <a:r>
              <a:rPr lang="th-TH" sz="4400" b="1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ณ </a:t>
            </a:r>
            <a:r>
              <a:rPr lang="th-TH" sz="4400" b="1" dirty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ห้องประชุม</a:t>
            </a:r>
            <a:r>
              <a:rPr lang="th-TH" sz="4400" b="1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กอ</a:t>
            </a:r>
            <a:r>
              <a:rPr lang="th-TH" sz="4400" b="1" dirty="0" smtClean="0">
                <a:solidFill>
                  <a:schemeClr val="accent6">
                    <a:lumMod val="50000"/>
                  </a:schemeClr>
                </a:solidFill>
                <a:latin typeface="Berlin Sans FB" pitchFamily="34" charset="0"/>
              </a:rPr>
              <a:t>งคลัง</a:t>
            </a:r>
            <a:endParaRPr lang="en-US" sz="4400" b="1" dirty="0">
              <a:solidFill>
                <a:schemeClr val="accent6">
                  <a:lumMod val="50000"/>
                </a:schemeClr>
              </a:solidFill>
              <a:latin typeface="Berlin Sans FB" pitchFamily="34" charset="0"/>
            </a:endParaRPr>
          </a:p>
        </p:txBody>
      </p:sp>
      <p:pic>
        <p:nvPicPr>
          <p:cNvPr id="1026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572000"/>
            <a:ext cx="1795882" cy="183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629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899445" y="1219200"/>
            <a:ext cx="5791200" cy="533400"/>
          </a:xfrm>
          <a:solidFill>
            <a:schemeClr val="accent5"/>
          </a:solidFill>
        </p:spPr>
        <p:txBody>
          <a:bodyPr/>
          <a:lstStyle/>
          <a:p>
            <a:r>
              <a:rPr lang="th-TH" dirty="0" smtClean="0"/>
              <a:t>วาระที่ 1 ประธานแจ้งที่ประชุมทราบ</a:t>
            </a:r>
            <a:endParaRPr lang="en-US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05800" cy="880872"/>
          </a:xfrm>
        </p:spPr>
        <p:txBody>
          <a:bodyPr>
            <a:noAutofit/>
          </a:bodyPr>
          <a:lstStyle/>
          <a:p>
            <a:r>
              <a:rPr lang="th-TH" sz="6600" b="1" dirty="0" smtClean="0">
                <a:latin typeface="Times New Roman" pitchFamily="18" charset="0"/>
              </a:rPr>
              <a:t>วาระการประชุม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ตัวแทนเนื้อหา 1"/>
          <p:cNvSpPr txBox="1">
            <a:spLocks/>
          </p:cNvSpPr>
          <p:nvPr/>
        </p:nvSpPr>
        <p:spPr>
          <a:xfrm>
            <a:off x="878081" y="1828800"/>
            <a:ext cx="5791200" cy="5334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วาระที่ 2 รับรองรายงานการประชุม</a:t>
            </a:r>
            <a:endParaRPr lang="en-US" dirty="0"/>
          </a:p>
        </p:txBody>
      </p:sp>
      <p:sp>
        <p:nvSpPr>
          <p:cNvPr id="5" name="ตัวแทนเนื้อหา 1"/>
          <p:cNvSpPr txBox="1">
            <a:spLocks/>
          </p:cNvSpPr>
          <p:nvPr/>
        </p:nvSpPr>
        <p:spPr>
          <a:xfrm>
            <a:off x="885202" y="3266630"/>
            <a:ext cx="5791200" cy="168637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วาระที่ 4 เรื่องเพื่อทราบ</a:t>
            </a:r>
          </a:p>
          <a:p>
            <a:pPr lvl="2"/>
            <a:r>
              <a:rPr lang="th-TH" dirty="0" smtClean="0"/>
              <a:t>ผลการเบิกจ่ายงบประมาณกรมอนามัย เดือนพฤศจิกายน 2561</a:t>
            </a:r>
          </a:p>
          <a:p>
            <a:pPr lvl="2"/>
            <a:r>
              <a:rPr lang="th-TH" dirty="0" smtClean="0"/>
              <a:t>แผนการจัดหาสื่อสิ่งพิมพ์ ประจำปีงบประมาณ 2562</a:t>
            </a:r>
          </a:p>
          <a:p>
            <a:pPr lvl="2"/>
            <a:r>
              <a:rPr lang="th-TH" dirty="0" smtClean="0"/>
              <a:t>กรอบ</a:t>
            </a:r>
            <a:r>
              <a:rPr lang="th-TH" dirty="0"/>
              <a:t>วงเงินคำของบประมาณรายจ่าย ประจำปีงบประมาณ พ.ศ. 2563</a:t>
            </a:r>
            <a:endParaRPr lang="en-US" dirty="0"/>
          </a:p>
        </p:txBody>
      </p:sp>
      <p:sp>
        <p:nvSpPr>
          <p:cNvPr id="6" name="ตัวแทนเนื้อหา 1"/>
          <p:cNvSpPr txBox="1">
            <a:spLocks/>
          </p:cNvSpPr>
          <p:nvPr/>
        </p:nvSpPr>
        <p:spPr>
          <a:xfrm>
            <a:off x="885202" y="5029200"/>
            <a:ext cx="5791200" cy="5334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วาระที่ 5 เรื่องเพื่อพิจารณา</a:t>
            </a:r>
            <a:endParaRPr lang="en-US" dirty="0"/>
          </a:p>
        </p:txBody>
      </p:sp>
      <p:sp>
        <p:nvSpPr>
          <p:cNvPr id="7" name="ตัวแทนเนื้อหา 1"/>
          <p:cNvSpPr txBox="1">
            <a:spLocks/>
          </p:cNvSpPr>
          <p:nvPr/>
        </p:nvSpPr>
        <p:spPr>
          <a:xfrm>
            <a:off x="878081" y="5650907"/>
            <a:ext cx="5791200" cy="5334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วาระที่ 6 เรื่องอื่น ๆ</a:t>
            </a:r>
            <a:endParaRPr lang="en-US" dirty="0"/>
          </a:p>
        </p:txBody>
      </p:sp>
      <p:sp>
        <p:nvSpPr>
          <p:cNvPr id="8" name="ตัวแทนเนื้อหา 1"/>
          <p:cNvSpPr txBox="1">
            <a:spLocks/>
          </p:cNvSpPr>
          <p:nvPr/>
        </p:nvSpPr>
        <p:spPr>
          <a:xfrm>
            <a:off x="885202" y="2438400"/>
            <a:ext cx="5784079" cy="7620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วาระที่ 3 เรื่องสืบเนื่อง</a:t>
            </a:r>
          </a:p>
          <a:p>
            <a:pPr lvl="2"/>
            <a:r>
              <a:rPr lang="th-TH" dirty="0" smtClean="0"/>
              <a:t>ทบทวนนโยบายการประหยัด ประจำปีงบประมาณ พ.ศ. 2558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50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153400" cy="957072"/>
          </a:xfrm>
        </p:spPr>
        <p:txBody>
          <a:bodyPr/>
          <a:lstStyle/>
          <a:p>
            <a:r>
              <a:rPr lang="th-TH" b="1" dirty="0" smtClean="0"/>
              <a:t>วาระที่ 1 เรื่องที่ประธานแจ้งให้ที่ประชุมทราบ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77509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914400" y="2057400"/>
            <a:ext cx="3505200" cy="106680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th-TH" sz="2800" dirty="0" smtClean="0"/>
              <a:t>แนวทางการดำเนินการเบิกจ่ายงบประมาณ พ.ศ. 2562</a:t>
            </a:r>
            <a:endParaRPr lang="en-US" sz="2800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05800" cy="1414272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วาระที่ 2 รับรอง</a:t>
            </a:r>
            <a:r>
              <a:rPr lang="th-TH" b="1" dirty="0"/>
              <a:t>รายงานการประชุมคณะกรรมการฯ </a:t>
            </a:r>
            <a:r>
              <a:rPr lang="en-US" b="1" dirty="0"/>
              <a:t>Fin </a:t>
            </a:r>
            <a:r>
              <a:rPr lang="th-TH" b="1" dirty="0" smtClean="0"/>
              <a:t>    ครั้ง</a:t>
            </a:r>
            <a:r>
              <a:rPr lang="th-TH" b="1" dirty="0"/>
              <a:t>ที่ </a:t>
            </a:r>
            <a:r>
              <a:rPr lang="th-TH" b="1" dirty="0" smtClean="0"/>
              <a:t>11/2561 </a:t>
            </a:r>
            <a:r>
              <a:rPr lang="th-TH" b="1" dirty="0"/>
              <a:t>วันที่ 7</a:t>
            </a:r>
            <a:r>
              <a:rPr lang="th-TH" b="1" dirty="0" smtClean="0"/>
              <a:t> พฤศจิกายน </a:t>
            </a:r>
            <a:r>
              <a:rPr lang="th-TH" b="1" dirty="0"/>
              <a:t>2561 </a:t>
            </a:r>
            <a:endParaRPr lang="en-US" b="1" dirty="0"/>
          </a:p>
        </p:txBody>
      </p:sp>
      <p:sp>
        <p:nvSpPr>
          <p:cNvPr id="4" name="ตัวแทนเนื้อหา 1"/>
          <p:cNvSpPr txBox="1">
            <a:spLocks/>
          </p:cNvSpPr>
          <p:nvPr/>
        </p:nvSpPr>
        <p:spPr>
          <a:xfrm>
            <a:off x="5334000" y="2057400"/>
            <a:ext cx="3505200" cy="21336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dirty="0" smtClean="0"/>
              <a:t>มาตรฐานและหลักเกณฑ์ปฏิบัติการควบคุมภายในสำหรับหน่วยงานของกรมอนามัย </a:t>
            </a:r>
            <a:r>
              <a:rPr lang="en-US" sz="2800" dirty="0" smtClean="0"/>
              <a:t>      </a:t>
            </a:r>
            <a:r>
              <a:rPr lang="th-TH" sz="2800" dirty="0" smtClean="0"/>
              <a:t>พ.ศ. 2561</a:t>
            </a:r>
            <a:endParaRPr lang="en-US" sz="2800" dirty="0"/>
          </a:p>
        </p:txBody>
      </p:sp>
      <p:sp>
        <p:nvSpPr>
          <p:cNvPr id="5" name="ตัวแทนเนื้อหา 1"/>
          <p:cNvSpPr txBox="1">
            <a:spLocks/>
          </p:cNvSpPr>
          <p:nvPr/>
        </p:nvSpPr>
        <p:spPr>
          <a:xfrm>
            <a:off x="914400" y="3264492"/>
            <a:ext cx="4114800" cy="3441108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dirty="0" smtClean="0"/>
              <a:t>ทบทวนประกาศกรมอนามัย เรื่องนโยบายการประหยัด ประจำปี 2558</a:t>
            </a:r>
          </a:p>
          <a:p>
            <a:r>
              <a:rPr lang="th-TH" dirty="0"/>
              <a:t> </a:t>
            </a:r>
            <a:r>
              <a:rPr lang="th-TH" dirty="0" err="1" smtClean="0"/>
              <a:t>สลก</a:t>
            </a:r>
            <a:r>
              <a:rPr lang="th-TH" dirty="0" smtClean="0"/>
              <a:t> ทบทวนมาตรการประหยัดพลังงาน</a:t>
            </a:r>
          </a:p>
          <a:p>
            <a:r>
              <a:rPr lang="th-TH" dirty="0" smtClean="0"/>
              <a:t>กองคลัง/หน่วยตรวจสอบ ทบทวนมาตรการด้านการเงิน การคลัง</a:t>
            </a:r>
          </a:p>
          <a:p>
            <a:r>
              <a:rPr lang="th-TH" dirty="0" smtClean="0"/>
              <a:t>กองแผนงาน ทบทวนมาตรการด้านเทคโนโลยีสารสนเทศและการสื่อสาร</a:t>
            </a:r>
          </a:p>
          <a:p>
            <a:r>
              <a:rPr lang="th-TH" dirty="0" smtClean="0"/>
              <a:t>กองแผนงาน ทบทวนมาตรการด้านการสื่อสาร</a:t>
            </a:r>
            <a:endParaRPr lang="en-US" dirty="0"/>
          </a:p>
        </p:txBody>
      </p:sp>
      <p:sp>
        <p:nvSpPr>
          <p:cNvPr id="6" name="ตัวแทนเนื้อหา 1"/>
          <p:cNvSpPr txBox="1">
            <a:spLocks/>
          </p:cNvSpPr>
          <p:nvPr/>
        </p:nvSpPr>
        <p:spPr>
          <a:xfrm>
            <a:off x="5334000" y="4572000"/>
            <a:ext cx="3505200" cy="10668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dirty="0" smtClean="0"/>
              <a:t>ซักซ้อมความเข้าใจเกี่ยวกับการจ้างเหมาบริการ</a:t>
            </a:r>
            <a:endParaRPr lang="en-US" sz="2800" dirty="0"/>
          </a:p>
        </p:txBody>
      </p:sp>
      <p:sp>
        <p:nvSpPr>
          <p:cNvPr id="8" name="ดาว 5 แฉก 7"/>
          <p:cNvSpPr/>
          <p:nvPr/>
        </p:nvSpPr>
        <p:spPr>
          <a:xfrm>
            <a:off x="886626" y="3354224"/>
            <a:ext cx="3810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ดาว 5 แฉก 9"/>
          <p:cNvSpPr/>
          <p:nvPr/>
        </p:nvSpPr>
        <p:spPr>
          <a:xfrm>
            <a:off x="886626" y="21336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ดาว 5 แฉก 12"/>
          <p:cNvSpPr/>
          <p:nvPr/>
        </p:nvSpPr>
        <p:spPr>
          <a:xfrm>
            <a:off x="5334000" y="2171700"/>
            <a:ext cx="3810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ดาว 5 แฉก 14"/>
          <p:cNvSpPr/>
          <p:nvPr/>
        </p:nvSpPr>
        <p:spPr>
          <a:xfrm>
            <a:off x="5353050" y="4648200"/>
            <a:ext cx="3429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50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วาระที่ 3 เรื่องสืบเนื่อง</a:t>
            </a:r>
            <a:endParaRPr lang="en-US" b="1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idx="1"/>
          </p:nvPr>
        </p:nvSpPr>
        <p:spPr>
          <a:xfrm>
            <a:off x="990600" y="1828800"/>
            <a:ext cx="7408333" cy="3450696"/>
          </a:xfrm>
        </p:spPr>
        <p:txBody>
          <a:bodyPr/>
          <a:lstStyle/>
          <a:p>
            <a:r>
              <a:rPr lang="th-TH" sz="3600" b="1" dirty="0"/>
              <a:t>ทบทวนประกาศกรมอนามัย เรื่องนโยบายการประหยัด ประจำปี 2558</a:t>
            </a:r>
          </a:p>
          <a:p>
            <a:pPr lvl="2"/>
            <a:r>
              <a:rPr lang="th-TH" sz="2800" b="1" dirty="0"/>
              <a:t> </a:t>
            </a:r>
            <a:r>
              <a:rPr lang="th-TH" sz="2800" b="1" dirty="0" smtClean="0"/>
              <a:t>มาตรการ</a:t>
            </a:r>
            <a:r>
              <a:rPr lang="th-TH" sz="2800" b="1" dirty="0"/>
              <a:t>ประหยัดพลังงาน</a:t>
            </a:r>
          </a:p>
          <a:p>
            <a:pPr lvl="2"/>
            <a:r>
              <a:rPr lang="th-TH" sz="2800" b="1" dirty="0" smtClean="0"/>
              <a:t>มาตรการ</a:t>
            </a:r>
            <a:r>
              <a:rPr lang="th-TH" sz="2800" b="1" dirty="0"/>
              <a:t>ด้านการเงิน การคลัง</a:t>
            </a:r>
          </a:p>
          <a:p>
            <a:pPr lvl="2"/>
            <a:r>
              <a:rPr lang="th-TH" sz="2800" b="1" dirty="0" smtClean="0"/>
              <a:t>มาตรการ</a:t>
            </a:r>
            <a:r>
              <a:rPr lang="th-TH" sz="2800" b="1" dirty="0"/>
              <a:t>ด้านเทคโนโลยีสารสนเทศและการสื่อสาร</a:t>
            </a:r>
          </a:p>
          <a:p>
            <a:pPr lvl="2"/>
            <a:r>
              <a:rPr lang="th-TH" sz="2800" b="1" dirty="0" smtClean="0"/>
              <a:t>มาตรการ</a:t>
            </a:r>
            <a:r>
              <a:rPr lang="th-TH" sz="2800" b="1" dirty="0"/>
              <a:t>ด้านการสื่อสาร</a:t>
            </a: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445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609600" y="2133600"/>
            <a:ext cx="7713133" cy="3429000"/>
          </a:xfrm>
        </p:spPr>
        <p:txBody>
          <a:bodyPr/>
          <a:lstStyle/>
          <a:p>
            <a:pPr marL="627063" lvl="2" indent="0">
              <a:buNone/>
            </a:pPr>
            <a:r>
              <a:rPr lang="en-US" sz="3200" b="1" dirty="0" smtClean="0"/>
              <a:t>4.1 </a:t>
            </a:r>
            <a:r>
              <a:rPr lang="th-TH" sz="3200" b="1" dirty="0" smtClean="0"/>
              <a:t>ผล</a:t>
            </a:r>
            <a:r>
              <a:rPr lang="th-TH" sz="3200" b="1" dirty="0"/>
              <a:t>การเบิกจ่ายงบประมาณกรมอนามัย เดือนพฤศจิกายน 2561</a:t>
            </a:r>
          </a:p>
          <a:p>
            <a:pPr marL="627063" lvl="2" indent="0">
              <a:buNone/>
            </a:pPr>
            <a:r>
              <a:rPr lang="en-US" sz="3200" b="1" dirty="0" smtClean="0"/>
              <a:t>4.2 </a:t>
            </a:r>
            <a:r>
              <a:rPr lang="th-TH" sz="3200" b="1" dirty="0" smtClean="0"/>
              <a:t>แผนการ</a:t>
            </a:r>
            <a:r>
              <a:rPr lang="th-TH" sz="3200" b="1" dirty="0"/>
              <a:t>จัดหาสื่อสิ่งพิมพ์ </a:t>
            </a:r>
            <a:r>
              <a:rPr lang="th-TH" sz="3200" b="1" dirty="0" smtClean="0"/>
              <a:t>ประจำปี </a:t>
            </a:r>
            <a:r>
              <a:rPr lang="th-TH" sz="3200" b="1" dirty="0"/>
              <a:t>2562</a:t>
            </a:r>
          </a:p>
          <a:p>
            <a:pPr marL="627063" lvl="2" indent="0">
              <a:buNone/>
            </a:pPr>
            <a:r>
              <a:rPr lang="en-US" sz="3200" b="1" dirty="0" smtClean="0"/>
              <a:t>4.3 </a:t>
            </a:r>
            <a:r>
              <a:rPr lang="th-TH" sz="3200" b="1" dirty="0" smtClean="0"/>
              <a:t>กรอบ</a:t>
            </a:r>
            <a:r>
              <a:rPr lang="th-TH" sz="3200" b="1" dirty="0"/>
              <a:t>วงเงินคำของบประมาณรายจ่าย ประจำปีงบประมาณ </a:t>
            </a:r>
            <a:endParaRPr lang="en-US" sz="3200" b="1" dirty="0" smtClean="0"/>
          </a:p>
          <a:p>
            <a:pPr marL="627063" lvl="2" indent="0">
              <a:buNone/>
            </a:pPr>
            <a:r>
              <a:rPr lang="th-TH" sz="3200" b="1" dirty="0" smtClean="0"/>
              <a:t>  </a:t>
            </a:r>
            <a:r>
              <a:rPr lang="en-US" sz="3200" b="1" dirty="0" smtClean="0"/>
              <a:t>     </a:t>
            </a:r>
            <a:r>
              <a:rPr lang="th-TH" sz="3200" b="1" dirty="0" smtClean="0"/>
              <a:t>พ.ศ. </a:t>
            </a:r>
            <a:r>
              <a:rPr lang="th-TH" sz="3200" b="1" dirty="0"/>
              <a:t>2563</a:t>
            </a:r>
            <a:endParaRPr lang="en-US" sz="3200" b="1" dirty="0"/>
          </a:p>
          <a:p>
            <a:endParaRPr lang="en-US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วาระที่ 4 เรื่องเพื่อทราบ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85028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000" b="1" dirty="0"/>
              <a:t>4</a:t>
            </a:r>
            <a:r>
              <a:rPr lang="th-TH" sz="4000" b="1" dirty="0" smtClean="0"/>
              <a:t>.1 ติดตามผลเบิกจ่ายงบประมาณกรมอนามัย               เดือนพฤศจิกายน 2561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346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4.2 แผนการจัดหาสื่อสิ่งพิมพ์ ประจำปี 2562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2550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66800" y="1676400"/>
            <a:ext cx="7162800" cy="882119"/>
          </a:xfrm>
        </p:spPr>
        <p:txBody>
          <a:bodyPr>
            <a:norm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- ตามหนังสือแจ้งเวียนกองคลังที่ </a:t>
            </a:r>
            <a:r>
              <a:rPr lang="th-TH" sz="2400" b="1" dirty="0" err="1" smtClean="0">
                <a:latin typeface="TH SarabunPSK" pitchFamily="34" charset="-34"/>
                <a:cs typeface="TH SarabunPSK" pitchFamily="34" charset="-34"/>
              </a:rPr>
              <a:t>สธ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0903.02/2928 ลงวันที่ 13 ตุลาคม 2561</a:t>
            </a:r>
            <a:endParaRPr lang="en-US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สี่เหลี่ยมผืนผ้ามุมมน 3"/>
          <p:cNvSpPr/>
          <p:nvPr/>
        </p:nvSpPr>
        <p:spPr>
          <a:xfrm>
            <a:off x="765561" y="457200"/>
            <a:ext cx="8001000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4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3.2ติดตามโครงการเงินนอกงบประมาณที่หมดระยะเวลาดำเนินการ</a:t>
            </a:r>
            <a:endParaRPr lang="en-US" sz="3400" b="1" dirty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587759"/>
              </p:ext>
            </p:extLst>
          </p:nvPr>
        </p:nvGraphicFramePr>
        <p:xfrm>
          <a:off x="1447800" y="2438400"/>
          <a:ext cx="6096000" cy="305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หน่วยงานที่ยังไม่แจ้งป</a:t>
                      </a:r>
                      <a:r>
                        <a:rPr lang="th-TH" sz="24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ิด/ขยายโครงการ</a:t>
                      </a:r>
                      <a:endParaRPr lang="en-US" sz="240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latin typeface="TH SarabunPSK" pitchFamily="34" charset="-34"/>
                          <a:cs typeface="TH SarabunPSK" pitchFamily="34" charset="-34"/>
                        </a:rPr>
                        <a:t>จำนวนโครงการ</a:t>
                      </a:r>
                      <a:endParaRPr lang="en-US" sz="2400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สำนักส่งเสริมสุขภาพ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สำนักโภชนาการ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กองกิจกรรมทางกายเพื่อสุขภาพ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กองประเมินผลกระทบต่อสุขภาพ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กองแผนงาน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สำนักงานขับเคลื่อน</a:t>
                      </a:r>
                      <a:r>
                        <a:rPr lang="th-TH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4.0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  <a:endParaRPr lang="en-US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62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ูปคลื่น">
  <a:themeElements>
    <a:clrScheme name="รูปคลื่น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รูปคลื่น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452</TotalTime>
  <Words>348</Words>
  <Application>Microsoft Office PowerPoint</Application>
  <PresentationFormat>นำเสนอทางหน้าจอ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0" baseType="lpstr">
      <vt:lpstr>รูปคลื่น</vt:lpstr>
      <vt:lpstr>งานนำเสนอ PowerPoint</vt:lpstr>
      <vt:lpstr>วาระการประชุม</vt:lpstr>
      <vt:lpstr>วาระที่ 1 เรื่องที่ประธานแจ้งให้ที่ประชุมทราบ</vt:lpstr>
      <vt:lpstr>วาระที่ 2 รับรองรายงานการประชุมคณะกรรมการฯ Fin     ครั้งที่ 11/2561 วันที่ 7 พฤศจิกายน 2561 </vt:lpstr>
      <vt:lpstr>วาระที่ 3 เรื่องสืบเนื่อง</vt:lpstr>
      <vt:lpstr>วาระที่ 4 เรื่องเพื่อทราบ</vt:lpstr>
      <vt:lpstr>4.1 ติดตามผลเบิกจ่ายงบประมาณกรมอนามัย               เดือนพฤศจิกายน 2561</vt:lpstr>
      <vt:lpstr>4.2 แผนการจัดหาสื่อสิ่งพิมพ์ ประจำปี 2562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ติดตามโครงการเงินนอกงบประมาณที่หมดระยะเวลาดำเนินการ</dc:title>
  <dc:creator>Anamai</dc:creator>
  <cp:lastModifiedBy>Anamai</cp:lastModifiedBy>
  <cp:revision>19</cp:revision>
  <dcterms:created xsi:type="dcterms:W3CDTF">2018-11-27T08:46:21Z</dcterms:created>
  <dcterms:modified xsi:type="dcterms:W3CDTF">2018-12-07T06:41:16Z</dcterms:modified>
</cp:coreProperties>
</file>